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ED50ACB-7DF2-4754-AD18-319E1BCCA995}"/>
    <pc:docChg chg="modSld">
      <pc:chgData name="Narelle Wheaton" userId="6e1b2b30-480e-4f91-806b-6735d5b9e446" providerId="ADAL" clId="{1ED50ACB-7DF2-4754-AD18-319E1BCCA995}" dt="2023-08-10T06:48:29.146" v="12" actId="404"/>
      <pc:docMkLst>
        <pc:docMk/>
      </pc:docMkLst>
      <pc:sldChg chg="modSp mod">
        <pc:chgData name="Narelle Wheaton" userId="6e1b2b30-480e-4f91-806b-6735d5b9e446" providerId="ADAL" clId="{1ED50ACB-7DF2-4754-AD18-319E1BCCA995}" dt="2023-08-10T06:48:29.146" v="12" actId="404"/>
        <pc:sldMkLst>
          <pc:docMk/>
          <pc:sldMk cId="2951170397" sldId="256"/>
        </pc:sldMkLst>
        <pc:spChg chg="mod">
          <ac:chgData name="Narelle Wheaton" userId="6e1b2b30-480e-4f91-806b-6735d5b9e446" providerId="ADAL" clId="{1ED50ACB-7DF2-4754-AD18-319E1BCCA995}" dt="2023-08-10T06:48:29.146" v="12" actId="404"/>
          <ac:spMkLst>
            <pc:docMk/>
            <pc:sldMk cId="2951170397" sldId="256"/>
            <ac:spMk id="3" creationId="{18CA44AD-4214-4FAC-80FD-B435444F70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AF2AB-DC5A-4924-9593-627C230946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145E36-36F3-48AA-AAD6-2BAD95EDC2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0B436-7D5A-44A0-84EB-CCA88AAEA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F4684-5AA6-4631-B56A-BAF860C88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926DF-D911-4C38-8EB5-00E6BF715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048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B9B8-27CB-4D1E-A143-747012168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DFC77E-F299-4958-B726-14C7D5EFD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A862E-F8BE-49AD-8567-1211E2CF9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9EA8F-9BE6-4CB3-B1D1-AD9096E02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F82B9-6B1C-4F87-A24A-CAB485261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5028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93ACF5-F796-4608-B38B-3CBCBCCE1F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949FC4-7802-4426-8F43-1D7EABF45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DE801-7D04-4D5A-8A77-2E182C223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B4232-808D-4AC8-9CF4-FE7D9DE97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A79DE-9B33-44F7-B325-40B2A6A9D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9320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8E7F1-684F-474E-B34E-B6A17C2D4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011CD-7237-4509-9C7F-4CD9A24196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7A672-BB7F-4AB9-B0B2-4B360955D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5A38B-EB9A-49FD-80CB-A1DF2DE4B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9B1E-86E5-4651-94DD-7E1A459B4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0432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D3816-89C0-4246-B408-CEF97DB3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EE4E1-734C-4C6C-901D-E4B4696D41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50B68-2E25-4621-804B-7F02DDF90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72CF5-08A9-4AB1-8109-48E9DD5DA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BBCE4-D8A6-4F68-8933-33FD1E95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3274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1E960-770B-4703-AF8D-067C64C56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E59FF-3D00-40C1-96D9-EECB0474C0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F85516-A2E3-453E-BB11-151C1D363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157FD4-7F9A-416A-8BFE-63F051589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DBD14-C8A2-45D9-88E3-F8EB82BBC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D20BE8-4AA9-4ABA-BA86-BB29DF346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013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3A4F9-E632-4131-A68A-75E35121E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B5B2EE-E624-4341-AF40-540DC34DF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4E68ED-EAAC-4890-AD2B-95D9F348F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9206F2-0AAD-40E1-885A-C623FDEDDF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FAA5D1-07B9-472F-BC88-A23CE3EF76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79A8FF-6250-4803-8BCB-FC2A273A0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57472-B372-4A2E-BF1C-6E22F4123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9B2303-D059-4246-A87B-6A8812458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52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58CDB-0ABB-4D38-BA4C-D111071C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66BA1-9F3A-44CD-9299-5A8822800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1F3EF1-8CD3-42EB-A928-AC4F6C8F0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41C3DB-0B2D-44F0-BEA8-4076FDECF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196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24C2C5-8D63-46DB-B380-9CA4DCBAB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CECEFF-BCD0-43DE-975F-608F239FA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979695-8A5E-4596-9971-99C82C6E6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867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B5119-5637-4E73-8A7F-B38871B75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85633-1A58-4D87-9DB5-3E404008E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7C0C0-3CC1-47CA-BD40-40831DF5E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E5C09-0AD8-4660-B496-2C101473D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D7E824-8FE9-427F-A59E-C793C510C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9052CC-9006-4CBF-B11C-BE2A7C11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80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7EC2-BC02-4BC8-AE70-A4F438634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5D9954-75E4-4871-923C-A8F96A7B97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E7C3A2-442B-4053-B235-8A653821FC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7BA83-E76E-467F-81B4-F953B25E7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F61D82-DE29-4CCC-87A6-C1BFE8D87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61A79-63FE-41B6-94F0-5CE28C12C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8525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B27633-8ABC-41E1-AA56-FE1B5F3EB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ECB71-8B8E-49FD-9B80-818BFD340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BA021-5C3A-4A7F-8E39-5A8DEFAC52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BE270-3FD2-4A6B-ADCB-89621E6FEF78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902CF-74FB-41F4-94B1-222E67476C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67BB4-8EE2-446D-A434-2E86B6DEB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F53B4-0897-49C5-B4FC-F8C51965BE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174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4450"/>
            <a:ext cx="9144000" cy="42291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my sins to Thee,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sins I cannot count,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 may </a:t>
            </a:r>
            <a:r>
              <a:rPr lang="en-US" sz="4000" dirty="0" err="1">
                <a:solidFill>
                  <a:schemeClr val="bg1"/>
                </a:solidFill>
              </a:rPr>
              <a:t>cleansèd</a:t>
            </a:r>
            <a:r>
              <a:rPr lang="en-US" sz="4000" dirty="0">
                <a:solidFill>
                  <a:schemeClr val="bg1"/>
                </a:solidFill>
              </a:rPr>
              <a:t>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Thy once opened fount.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them,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all to Thee;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burden is too great for me.</a:t>
            </a:r>
          </a:p>
        </p:txBody>
      </p:sp>
    </p:spTree>
    <p:extLst>
      <p:ext uri="{BB962C8B-B14F-4D97-AF65-F5344CB8AC3E}">
        <p14:creationId xmlns:p14="http://schemas.microsoft.com/office/powerpoint/2010/main" val="2951170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699"/>
            <a:ext cx="9144000" cy="471487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heart to Thee I bring,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heart I cannot read;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 faithless, wandering thing,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 evil heart indeed.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it,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now to Thee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fixed and faithful it may be.</a:t>
            </a:r>
          </a:p>
        </p:txBody>
      </p:sp>
    </p:spTree>
    <p:extLst>
      <p:ext uri="{BB962C8B-B14F-4D97-AF65-F5344CB8AC3E}">
        <p14:creationId xmlns:p14="http://schemas.microsoft.com/office/powerpoint/2010/main" val="2076849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699"/>
            <a:ext cx="9144000" cy="448627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Thee I bring my care,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care I cannot flee;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Thou wilt not only share,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But bear it all for 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loving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now to Thee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the load that wearies me.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947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699"/>
            <a:ext cx="9144000" cy="465772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my grief to Thee,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grief I cannot tell;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 words shall needed be,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Thou </a:t>
            </a:r>
            <a:r>
              <a:rPr lang="en-US" sz="4000" dirty="0" err="1">
                <a:solidFill>
                  <a:schemeClr val="bg1"/>
                </a:solidFill>
              </a:rPr>
              <a:t>knowest</a:t>
            </a:r>
            <a:r>
              <a:rPr lang="en-US" sz="4000" dirty="0">
                <a:solidFill>
                  <a:schemeClr val="bg1"/>
                </a:solidFill>
              </a:rPr>
              <a:t> all so well.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the sorrow laid on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suffering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now to Thee.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22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700"/>
            <a:ext cx="9144000" cy="451485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5.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joys to Thee I bring,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joys Thy love has given,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each may be a wing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lift me nearer Heaven.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bring them,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all to Thee;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Thou hast purchased all for me.</a:t>
            </a:r>
          </a:p>
        </p:txBody>
      </p:sp>
    </p:spTree>
    <p:extLst>
      <p:ext uri="{BB962C8B-B14F-4D97-AF65-F5344CB8AC3E}">
        <p14:creationId xmlns:p14="http://schemas.microsoft.com/office/powerpoint/2010/main" val="510806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CA44AD-4214-4FAC-80FD-B435444F7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700"/>
            <a:ext cx="9144000" cy="461010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6.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life I bring to Thee,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would not be my own;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, let me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Thine ever, Thine alone.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 heart, my life, my all I bring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Thee, my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 and my king.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AD6126-C531-42EE-A00E-DD29D18A4DE2}"/>
              </a:ext>
            </a:extLst>
          </p:cNvPr>
          <p:cNvSpPr txBox="1"/>
          <p:nvPr/>
        </p:nvSpPr>
        <p:spPr>
          <a:xfrm>
            <a:off x="409575" y="5915025"/>
            <a:ext cx="29908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I bring my sins to thee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Frances Ridley </a:t>
            </a:r>
            <a:r>
              <a:rPr lang="en-US" sz="1400" b="0" i="0" u="none" strike="noStrike" dirty="0" err="1">
                <a:solidFill>
                  <a:schemeClr val="bg1"/>
                </a:solidFill>
                <a:effectLst/>
              </a:rPr>
              <a:t>Havergal</a:t>
            </a:r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 (1836-1879)</a:t>
            </a:r>
          </a:p>
          <a:p>
            <a:r>
              <a:rPr lang="en-US" sz="1400" dirty="0">
                <a:solidFill>
                  <a:schemeClr val="bg1"/>
                </a:solidFill>
              </a:rPr>
              <a:t>© The General of The Salvation Army </a:t>
            </a:r>
            <a:endParaRPr lang="en-A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53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290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2022-05-31T08:21:24Z</dcterms:created>
  <dcterms:modified xsi:type="dcterms:W3CDTF">2023-08-10T06:48:35Z</dcterms:modified>
</cp:coreProperties>
</file>